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67F"/>
    <a:srgbClr val="FECB00"/>
    <a:srgbClr val="729F11"/>
    <a:srgbClr val="111E31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1580198"/>
            <a:ext cx="5015484" cy="1703776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6F267F"/>
                </a:solidFill>
                <a:latin typeface="+mn-lt"/>
              </a:rPr>
              <a:t>Healthy food</a:t>
            </a:r>
            <a:endParaRPr lang="en-US" sz="6600" b="1" dirty="0">
              <a:solidFill>
                <a:srgbClr val="6F267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967798"/>
            <a:ext cx="4992624" cy="165576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Составил: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учитель английского языка </a:t>
            </a:r>
            <a:r>
              <a:rPr lang="ru-RU" dirty="0" err="1" smtClean="0">
                <a:solidFill>
                  <a:srgbClr val="7030A0"/>
                </a:solidFill>
              </a:rPr>
              <a:t>Похвалитова</a:t>
            </a:r>
            <a:r>
              <a:rPr lang="ru-RU" dirty="0" smtClean="0">
                <a:solidFill>
                  <a:srgbClr val="7030A0"/>
                </a:solidFill>
              </a:rPr>
              <a:t> Е.В.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6F267F"/>
                </a:solidFill>
              </a:rPr>
              <a:t>Vitamin A</a:t>
            </a:r>
            <a:endParaRPr lang="en-US" b="1" dirty="0">
              <a:solidFill>
                <a:srgbClr val="6F267F"/>
              </a:solidFill>
            </a:endParaRPr>
          </a:p>
        </p:txBody>
      </p:sp>
      <p:sp>
        <p:nvSpPr>
          <p:cNvPr id="29" name="Содержимое 28"/>
          <p:cNvSpPr>
            <a:spLocks noGrp="1"/>
          </p:cNvSpPr>
          <p:nvPr>
            <p:ph idx="1"/>
          </p:nvPr>
        </p:nvSpPr>
        <p:spPr>
          <a:xfrm>
            <a:off x="4481565" y="1045029"/>
            <a:ext cx="4312472" cy="5486400"/>
          </a:xfrm>
        </p:spPr>
        <p:txBody>
          <a:bodyPr/>
          <a:lstStyle/>
          <a:p>
            <a:r>
              <a:rPr lang="en-US" i="1" dirty="0" smtClean="0">
                <a:solidFill>
                  <a:srgbClr val="7030A0"/>
                </a:solidFill>
              </a:rPr>
              <a:t>Vitamin A is one of several major vitamins for our health. Vitamin A is important for </a:t>
            </a:r>
            <a:r>
              <a:rPr lang="en-US" i="1" dirty="0" smtClean="0">
                <a:solidFill>
                  <a:srgbClr val="7030A0"/>
                </a:solidFill>
              </a:rPr>
              <a:t>eyes. </a:t>
            </a:r>
            <a:r>
              <a:rPr lang="en-US" i="1" dirty="0" smtClean="0">
                <a:solidFill>
                  <a:srgbClr val="7030A0"/>
                </a:solidFill>
              </a:rPr>
              <a:t>Vitamin A keeps skin healthy and prevents skin from drying out.</a:t>
            </a:r>
            <a:endParaRPr lang="ru-RU" i="1" dirty="0" smtClean="0">
              <a:solidFill>
                <a:srgbClr val="7030A0"/>
              </a:solidFill>
            </a:endParaRPr>
          </a:p>
          <a:p>
            <a:r>
              <a:rPr lang="en-US" i="1" dirty="0" smtClean="0">
                <a:solidFill>
                  <a:srgbClr val="7030A0"/>
                </a:solidFill>
              </a:rPr>
              <a:t>Vitamin A is in carrots, tomatoes, liver, milk, cheese, pumpkin, broccoli, peas, asparagus, green pepper, eggs and apples.</a:t>
            </a:r>
            <a:endParaRPr lang="ru-RU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30" name="Рисунок 29" descr="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2634" y="2035278"/>
            <a:ext cx="3352336" cy="33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F267F"/>
                </a:solidFill>
              </a:rPr>
              <a:t>Vitamin</a:t>
            </a:r>
            <a:r>
              <a:rPr lang="en-US" dirty="0" smtClean="0"/>
              <a:t> </a:t>
            </a:r>
            <a:r>
              <a:rPr lang="en-US" b="1" dirty="0" smtClean="0">
                <a:solidFill>
                  <a:srgbClr val="6F267F"/>
                </a:solidFill>
              </a:rPr>
              <a:t>B1</a:t>
            </a:r>
            <a:endParaRPr lang="ru-RU" b="1" dirty="0" smtClean="0">
              <a:solidFill>
                <a:srgbClr val="6F267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0477" y="1632154"/>
            <a:ext cx="3382911" cy="4829944"/>
          </a:xfrm>
        </p:spPr>
        <p:txBody>
          <a:bodyPr/>
          <a:lstStyle/>
          <a:p>
            <a:r>
              <a:rPr lang="en-US" i="1" dirty="0" smtClean="0">
                <a:solidFill>
                  <a:srgbClr val="7030A0"/>
                </a:solidFill>
              </a:rPr>
              <a:t>Vitamin B1 is necessary for the heart, muscles, and nervous system.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en-US" i="1" dirty="0" smtClean="0">
                <a:solidFill>
                  <a:srgbClr val="7030A0"/>
                </a:solidFill>
              </a:rPr>
              <a:t>Vitamin B1 is in meat, fish, dried beans, peas and bread.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vitamin-b1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2271" y="2677849"/>
            <a:ext cx="3503356" cy="3842014"/>
          </a:xfrm>
          <a:prstGeom prst="rect">
            <a:avLst/>
          </a:prstGeom>
        </p:spPr>
      </p:pic>
      <p:pic>
        <p:nvPicPr>
          <p:cNvPr id="7" name="Рисунок 6" descr="vitamin-b1-v-produktah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9123" y="259438"/>
            <a:ext cx="2363318" cy="23633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F267F"/>
                </a:solidFill>
              </a:rPr>
              <a:t/>
            </a:r>
            <a:br>
              <a:rPr lang="ru-RU" b="1" dirty="0" smtClean="0">
                <a:solidFill>
                  <a:srgbClr val="6F267F"/>
                </a:solidFill>
              </a:rPr>
            </a:br>
            <a:r>
              <a:rPr lang="ru-RU" sz="4900" b="1" dirty="0" smtClean="0">
                <a:solidFill>
                  <a:srgbClr val="6F267F"/>
                </a:solidFill>
              </a:rPr>
              <a:t/>
            </a:r>
            <a:br>
              <a:rPr lang="ru-RU" sz="4900" b="1" dirty="0" smtClean="0">
                <a:solidFill>
                  <a:srgbClr val="6F267F"/>
                </a:solidFill>
              </a:rPr>
            </a:br>
            <a:r>
              <a:rPr lang="ru-RU" sz="4900" b="1" dirty="0" smtClean="0">
                <a:solidFill>
                  <a:srgbClr val="6F267F"/>
                </a:solidFill>
              </a:rPr>
              <a:t/>
            </a:r>
            <a:br>
              <a:rPr lang="ru-RU" sz="4900" b="1" dirty="0" smtClean="0">
                <a:solidFill>
                  <a:srgbClr val="6F267F"/>
                </a:solidFill>
              </a:rPr>
            </a:br>
            <a:r>
              <a:rPr lang="ru-RU" sz="4900" b="1" dirty="0" smtClean="0">
                <a:solidFill>
                  <a:srgbClr val="6F267F"/>
                </a:solidFill>
              </a:rPr>
              <a:t/>
            </a:r>
            <a:br>
              <a:rPr lang="ru-RU" sz="4900" b="1" dirty="0" smtClean="0">
                <a:solidFill>
                  <a:srgbClr val="6F267F"/>
                </a:solidFill>
              </a:rPr>
            </a:br>
            <a:r>
              <a:rPr lang="en-US" sz="4900" b="1" dirty="0" smtClean="0">
                <a:solidFill>
                  <a:srgbClr val="6F267F"/>
                </a:solidFill>
              </a:rPr>
              <a:t>Vitamin B6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6F267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6348" y="1809135"/>
            <a:ext cx="7393857" cy="367467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Vitamin B6 is important for normal brain and nerve function.</a:t>
            </a:r>
            <a:r>
              <a:rPr lang="en-US" dirty="0" smtClean="0">
                <a:solidFill>
                  <a:srgbClr val="7030A0"/>
                </a:solidFill>
              </a:rPr>
              <a:t> </a:t>
            </a:r>
            <a:r>
              <a:rPr lang="en-US" i="1" dirty="0" smtClean="0">
                <a:solidFill>
                  <a:srgbClr val="7030A0"/>
                </a:solidFill>
              </a:rPr>
              <a:t> </a:t>
            </a:r>
            <a:r>
              <a:rPr lang="en-US" dirty="0" smtClean="0">
                <a:solidFill>
                  <a:srgbClr val="7030A0"/>
                </a:solidFill>
              </a:rPr>
              <a:t> </a:t>
            </a:r>
            <a:r>
              <a:rPr lang="en-US" i="1" dirty="0" smtClean="0">
                <a:solidFill>
                  <a:srgbClr val="7030A0"/>
                </a:solidFill>
              </a:rPr>
              <a:t>A wide variety of food contains vitamin B6, including potatoes, bananas, beans, nuts, red meat, fish, eggs, spinach, and cereals.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vitamin-b6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5948" y="3659598"/>
            <a:ext cx="2857500" cy="3019425"/>
          </a:xfrm>
          <a:prstGeom prst="rect">
            <a:avLst/>
          </a:prstGeom>
        </p:spPr>
      </p:pic>
      <p:pic>
        <p:nvPicPr>
          <p:cNvPr id="9" name="Рисунок 8" descr="vitamin-b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2366" y="3834581"/>
            <a:ext cx="3249980" cy="2583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F267F"/>
                </a:solidFill>
              </a:rPr>
              <a:t>Vitamin </a:t>
            </a:r>
            <a:r>
              <a:rPr lang="en-US" b="1" dirty="0" smtClean="0">
                <a:solidFill>
                  <a:srgbClr val="6F267F"/>
                </a:solidFill>
              </a:rPr>
              <a:t>E</a:t>
            </a:r>
            <a:endParaRPr lang="ru-RU" b="1" dirty="0" smtClean="0">
              <a:solidFill>
                <a:srgbClr val="6F267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0477" y="1632154"/>
            <a:ext cx="3382911" cy="4829944"/>
          </a:xfrm>
        </p:spPr>
        <p:txBody>
          <a:bodyPr/>
          <a:lstStyle/>
          <a:p>
            <a:r>
              <a:rPr lang="en-US" i="1" dirty="0" smtClean="0">
                <a:solidFill>
                  <a:srgbClr val="7030A0"/>
                </a:solidFill>
              </a:rPr>
              <a:t>Vitamin E helps to protect cells from damage. It is necessary for skin and body. Vitamin E is in many foods, such as vegetable oils, nuts, corn, wheat, avocados, olives and green vegetables.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vitamin-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7407" y="1959999"/>
            <a:ext cx="2809980" cy="3377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F267F"/>
                </a:solidFill>
              </a:rPr>
              <a:t/>
            </a:r>
            <a:br>
              <a:rPr lang="ru-RU" b="1" dirty="0" smtClean="0">
                <a:solidFill>
                  <a:srgbClr val="6F267F"/>
                </a:solidFill>
              </a:rPr>
            </a:br>
            <a:r>
              <a:rPr lang="en-US" sz="4900" b="1" dirty="0" smtClean="0">
                <a:solidFill>
                  <a:srgbClr val="6F267F"/>
                </a:solidFill>
              </a:rPr>
              <a:t>Vitamin </a:t>
            </a:r>
            <a:r>
              <a:rPr lang="en-US" sz="4900" b="1" dirty="0" smtClean="0">
                <a:solidFill>
                  <a:srgbClr val="6F267F"/>
                </a:solidFill>
              </a:rPr>
              <a:t>D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6F267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32" y="3441289"/>
            <a:ext cx="4965292" cy="3077498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Vitamin D is for bones. This vitamin is unique — your body can get it when you get sunlight on your skin! You can also get vitamin D from eggs, cheese, butter, milk and fish oils.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vitamin-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5442" y="1611302"/>
            <a:ext cx="2011965" cy="2553256"/>
          </a:xfrm>
          <a:prstGeom prst="rect">
            <a:avLst/>
          </a:prstGeom>
        </p:spPr>
      </p:pic>
      <p:pic>
        <p:nvPicPr>
          <p:cNvPr id="9" name="Рисунок 8" descr="vitD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2197" y="322989"/>
            <a:ext cx="4188543" cy="27906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F267F"/>
                </a:solidFill>
              </a:rPr>
              <a:t/>
            </a:r>
            <a:br>
              <a:rPr lang="ru-RU" b="1" dirty="0" smtClean="0">
                <a:solidFill>
                  <a:srgbClr val="6F267F"/>
                </a:solidFill>
              </a:rPr>
            </a:br>
            <a:r>
              <a:rPr lang="ru-RU" sz="4900" b="1" dirty="0" smtClean="0">
                <a:solidFill>
                  <a:srgbClr val="6F267F"/>
                </a:solidFill>
              </a:rPr>
              <a:t/>
            </a:r>
            <a:br>
              <a:rPr lang="ru-RU" sz="4900" b="1" dirty="0" smtClean="0">
                <a:solidFill>
                  <a:srgbClr val="6F267F"/>
                </a:solidFill>
              </a:rPr>
            </a:br>
            <a:r>
              <a:rPr lang="en-US" sz="4900" b="1" dirty="0" smtClean="0">
                <a:solidFill>
                  <a:srgbClr val="6F267F"/>
                </a:solidFill>
              </a:rPr>
              <a:t>Vitamin C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6F267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1420" y="401934"/>
            <a:ext cx="4391128" cy="404948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Vitamin C is important for healthy bones, teeth. It helps to prevent colds.</a:t>
            </a:r>
            <a:r>
              <a:rPr lang="en-US" dirty="0" smtClean="0">
                <a:solidFill>
                  <a:srgbClr val="7030A0"/>
                </a:solidFill>
              </a:rPr>
              <a:t> </a:t>
            </a:r>
            <a:r>
              <a:rPr lang="en-US" i="1" dirty="0" smtClean="0">
                <a:solidFill>
                  <a:srgbClr val="7030A0"/>
                </a:solidFill>
              </a:rPr>
              <a:t> </a:t>
            </a:r>
            <a:r>
              <a:rPr lang="en-US" dirty="0" smtClean="0">
                <a:solidFill>
                  <a:srgbClr val="7030A0"/>
                </a:solidFill>
              </a:rPr>
              <a:t> </a:t>
            </a:r>
            <a:r>
              <a:rPr lang="en-US" i="1" dirty="0" smtClean="0">
                <a:solidFill>
                  <a:srgbClr val="7030A0"/>
                </a:solidFill>
              </a:rPr>
              <a:t>Citrus fruits, green peppers, tomatoes, strawberries, broccoli, sweet and white potatoes, black currants are all excellent food sources of vitamin C.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vit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6481" y="1770185"/>
            <a:ext cx="2676144" cy="3048000"/>
          </a:xfrm>
          <a:prstGeom prst="rect">
            <a:avLst/>
          </a:prstGeom>
        </p:spPr>
      </p:pic>
      <p:pic>
        <p:nvPicPr>
          <p:cNvPr id="11" name="Рисунок 10" descr="1417104061_5d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0243" y="3978527"/>
            <a:ext cx="2517567" cy="25930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F267F"/>
                </a:solidFill>
              </a:rPr>
              <a:t/>
            </a:r>
            <a:br>
              <a:rPr lang="ru-RU" b="1" dirty="0" smtClean="0">
                <a:solidFill>
                  <a:srgbClr val="6F267F"/>
                </a:solidFill>
              </a:rPr>
            </a:br>
            <a:r>
              <a:rPr lang="ru-RU" sz="4900" b="1" dirty="0" smtClean="0">
                <a:solidFill>
                  <a:srgbClr val="6F267F"/>
                </a:solidFill>
              </a:rPr>
              <a:t/>
            </a:r>
            <a:br>
              <a:rPr lang="ru-RU" sz="4900" b="1" dirty="0" smtClean="0">
                <a:solidFill>
                  <a:srgbClr val="6F267F"/>
                </a:solidFill>
              </a:rPr>
            </a:br>
            <a:r>
              <a:rPr lang="ru-RU" sz="4900" b="1" dirty="0" smtClean="0">
                <a:solidFill>
                  <a:srgbClr val="6F267F"/>
                </a:solidFill>
              </a:rPr>
              <a:t/>
            </a:r>
            <a:br>
              <a:rPr lang="ru-RU" sz="4900" b="1" dirty="0" smtClean="0">
                <a:solidFill>
                  <a:srgbClr val="6F267F"/>
                </a:solidFill>
              </a:rPr>
            </a:br>
            <a:r>
              <a:rPr lang="en-US" sz="4900" b="1" dirty="0" smtClean="0">
                <a:solidFill>
                  <a:srgbClr val="6F267F"/>
                </a:solidFill>
              </a:rPr>
              <a:t>Vitamin K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6F267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5342" y="1809135"/>
            <a:ext cx="7334864" cy="367467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Vitamin K is necessary for human blood. You can find vitamin K </a:t>
            </a:r>
            <a:r>
              <a:rPr lang="en-US" i="1" dirty="0" smtClean="0">
                <a:solidFill>
                  <a:srgbClr val="7030A0"/>
                </a:solidFill>
              </a:rPr>
              <a:t>in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en-US" i="1" dirty="0" smtClean="0">
                <a:solidFill>
                  <a:srgbClr val="7030A0"/>
                </a:solidFill>
              </a:rPr>
              <a:t>broccoli, parsley, cabbage.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vitamin-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5997" y="3490452"/>
            <a:ext cx="2640640" cy="3056296"/>
          </a:xfrm>
          <a:prstGeom prst="rect">
            <a:avLst/>
          </a:prstGeom>
        </p:spPr>
      </p:pic>
      <p:pic>
        <p:nvPicPr>
          <p:cNvPr id="7" name="Рисунок 6" descr="vitamin-k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065" y="3591427"/>
            <a:ext cx="3901283" cy="29961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236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Healthy food</vt:lpstr>
      <vt:lpstr>Vitamin A</vt:lpstr>
      <vt:lpstr>Vitamin B1</vt:lpstr>
      <vt:lpstr>    Vitamin B6    </vt:lpstr>
      <vt:lpstr>Vitamin E</vt:lpstr>
      <vt:lpstr> Vitamin D </vt:lpstr>
      <vt:lpstr>  Vitamin C  </vt:lpstr>
      <vt:lpstr>   Vitamin K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DNA7 X86</cp:lastModifiedBy>
  <cp:revision>31</cp:revision>
  <dcterms:created xsi:type="dcterms:W3CDTF">2018-09-04T12:10:47Z</dcterms:created>
  <dcterms:modified xsi:type="dcterms:W3CDTF">2019-08-08T10:32:34Z</dcterms:modified>
</cp:coreProperties>
</file>